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9869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Population Management System – Full Platform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Empowering Cambodia's Future with a Modernized Digital Identity Platform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781645"/>
            <a:ext cx="7603331" cy="1100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 and Next Steps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70334" y="2349579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0334" y="2913459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Foundation: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Modern architecture supports national digital transformation.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0334" y="4047053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User-Centric Design: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Tailored for citizens and registrars alike.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0334" y="5180647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&amp; Scalable: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Built for long-term reliability and growth.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0334" y="6314242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Collaborative Future: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Designed for easy integration and ongoing development.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8106" y="2349579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Next Steps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48106" y="2913459"/>
            <a:ext cx="3533180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Pilot Program: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Initiate pilot testing in selected regions.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8106" y="3694867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Workshops: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Conduct comprehensive training for registrars.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8106" y="4828461"/>
            <a:ext cx="3533180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Integration: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Establish channels for continuous improvement.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8106" y="5962055"/>
            <a:ext cx="3533180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Phased Rollout: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Plan for nationwide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8927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Overview: Building Cambodia’s Digital Foundation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265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national platform aims to modernize citizen identification and service delivery.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44560"/>
            <a:ext cx="4196358" cy="4146113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44560"/>
            <a:ext cx="121920" cy="4146113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01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89227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a robust, secure, and efficient digital population management system for Cambodia.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44560"/>
            <a:ext cx="4196358" cy="4146113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144560"/>
            <a:ext cx="121920" cy="4146113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401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89227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system covering citizen-facing services and registrar operations, integrating with national databases.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44560"/>
            <a:ext cx="4196358" cy="4146113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144560"/>
            <a:ext cx="121920" cy="4146113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401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8922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data accuracy and integrity.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988868" y="469737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accessibility for citizens.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50247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administrative processes.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988868" y="63075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high levels of security and privacy.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3202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Architecture: Engaging Citizens and Registrars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092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frontend is designed for both public accessibility and robust registrar functionality.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1705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Public Site (Citizen-Facing)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5252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Next.js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472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Information dissemination, service requests, status checks.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627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User-friendly interface for all citizens.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017050"/>
            <a:ext cx="2847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Registrar Portal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5981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BlazorWasm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403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Offline drafting, bilingual UI support (Khmer &amp; English).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20839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Empower registrars with efficient data management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1315593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Architecture: The Powerhouse of the Platform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7235" y="2053471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multi-language backend ensures scalability, performance, and specialized task handling.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7235" y="2627352"/>
            <a:ext cx="6472595" cy="2408158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55477" y="2845594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6A68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189" y="2983825"/>
            <a:ext cx="284321" cy="35540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5477" y="368808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Node.js TSX API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5477" y="4143375"/>
            <a:ext cx="603611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API: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Handles JWT authentication and multi-tenancy for secure data access.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451" y="2627352"/>
            <a:ext cx="6472714" cy="2408158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8693" y="2845594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6A68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2983825"/>
            <a:ext cx="284321" cy="35540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8693" y="368808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PHP 4.x Native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38693" y="4143375"/>
            <a:ext cx="6036231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Legacy Integration: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Manages existing critical functionalities and data.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37235" y="5246132"/>
            <a:ext cx="6472595" cy="2408158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55477" y="5464373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6A688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89" y="5602605"/>
            <a:ext cx="284321" cy="35540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5477" y="630686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Python 3.12.7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55477" y="6762155"/>
            <a:ext cx="603611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Tasks: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NCDD synchronization, data cleaning, and PDF generation.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0451" y="5246132"/>
            <a:ext cx="6472714" cy="2408158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38693" y="5464373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6A688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405" y="5602605"/>
            <a:ext cx="284321" cy="35540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8693" y="6306860"/>
            <a:ext cx="401609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BlazorServer API .NET 10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38693" y="6762155"/>
            <a:ext cx="6036231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Role management and real-time communication via SignalR.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118" y="443270"/>
            <a:ext cx="10493216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Runtime Data Flows: Ensuring Seamless Operations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4118" y="1168598"/>
            <a:ext cx="13502164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moves securely and efficiently through the system, guided by robust protocols.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118" y="1607820"/>
            <a:ext cx="13502164" cy="74814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7679" y="4469146"/>
            <a:ext cx="2851148" cy="74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 Gateway &amp; RLS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17679" y="5321175"/>
            <a:ext cx="2851148" cy="89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 gateway enforcing auth and PostgreSQL RLS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307662" y="4924169"/>
            <a:ext cx="2983759" cy="37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Citizen Search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155159" y="5403228"/>
            <a:ext cx="3288766" cy="59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request routed to search service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64098" y="6647290"/>
            <a:ext cx="3288766" cy="74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Nightly NCDD Sync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64098" y="7499319"/>
            <a:ext cx="3288766" cy="59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Batch sync triggered to update records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687913" y="2391289"/>
            <a:ext cx="2983759" cy="37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Registrar Login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535410" y="2870348"/>
            <a:ext cx="3288766" cy="59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authenticates via API Gateway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508992"/>
            <a:ext cx="1257907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Component-to-File Mapping: Navigating the Codebase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45081" y="1338382"/>
            <a:ext cx="133402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project structure is key to efficient development and maintenance.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5081" y="202477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Files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645081" y="2519958"/>
            <a:ext cx="6445329" cy="4108847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635913" y="2519958"/>
            <a:ext cx="6463665" cy="4108847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820222" y="2658189"/>
            <a:ext cx="6095048" cy="3832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/frontend        ├── public/        │   ├── index.html        │   └── assets/        ├── src/        │   ├── components/        │   ├── pages/        │   │   ├── citizen/        │   │   └── registrar/        │   ├── App.js        │   └── index.js        └── package.json      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47610" y="202477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Files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547610" y="2519958"/>
            <a:ext cx="6445329" cy="4993243"/>
          </a:xfrm>
          <a:prstGeom prst="roundRect">
            <a:avLst>
              <a:gd name="adj" fmla="val 1550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38442" y="2519958"/>
            <a:ext cx="6463665" cy="4993243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22751" y="2658189"/>
            <a:ext cx="6095048" cy="471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/backend ├── node-api/ │ ├── src/ │ │ ├── controllers/ │ │ └── services/ │ └── package.json ├── php-legacy/ │ ├── public/ │ └── src/ ├── python-scripts/ │ ├── ncd_sync.py │ └── pdf_gen.py └── blazor-api/ ├── Controllers/ └── Services/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7813"/>
            <a:ext cx="13113068" cy="1083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Onboarding Value: Accelerating Adoption and Impact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8666" y="2115264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well-structured platform architecture delivers tangible benefits for teams and stakeholders.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" y="2705933"/>
            <a:ext cx="6556534" cy="867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5360" y="3789759"/>
            <a:ext cx="344876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Unified Architecture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5360" y="4258508"/>
            <a:ext cx="612314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coherent system landscape, reducing complexity and increasing interoperability.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05933"/>
            <a:ext cx="6556534" cy="8671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894" y="3789759"/>
            <a:ext cx="446686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Reduced Onboarding Time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31894" y="4258508"/>
            <a:ext cx="612314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developers and partners can quickly understand and contribute to the project due to clear structure.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5168860"/>
            <a:ext cx="6556534" cy="8671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5360" y="6252686"/>
            <a:ext cx="428898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Improved Maintainability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5360" y="6721435"/>
            <a:ext cx="612314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design allows for easier updates, bug fixes, and feature enhancements.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68860"/>
            <a:ext cx="6556534" cy="8671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1894" y="6252686"/>
            <a:ext cx="322230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Security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31894" y="6721435"/>
            <a:ext cx="612314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security practices across all components protect sensitive citizen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811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Security Measures: Protecting Citizen Data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5272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protection is paramount, implemented through multiple layers of security.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081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Authentication: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Secure access tokens for all API interactions.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 Control (RBAC):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Granular permissions ensure users only access necessary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554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Row-Level Security (RLS):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Enforces data isolation directly at the database level.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605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Encryption: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sensitive data is encrypted at rest and in transit.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65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Audits: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Ongoing security assessments and penetration testing to identify and remediate vulnerabilities.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633" y="389692"/>
            <a:ext cx="10983992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Scalability and Performance: Growing with Cambodia's Needs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3633" y="1024295"/>
            <a:ext cx="136431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is engineered to handle increasing demand and evolving requirements.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493633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" name="Shape 3"/>
          <p:cNvSpPr/>
          <p:nvPr/>
        </p:nvSpPr>
        <p:spPr>
          <a:xfrm>
            <a:off x="662702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" name="Shape 4"/>
          <p:cNvSpPr/>
          <p:nvPr/>
        </p:nvSpPr>
        <p:spPr>
          <a:xfrm>
            <a:off x="831771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" name="Shape 5"/>
          <p:cNvSpPr/>
          <p:nvPr/>
        </p:nvSpPr>
        <p:spPr>
          <a:xfrm>
            <a:off x="1000839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" name="Shape 6"/>
          <p:cNvSpPr/>
          <p:nvPr/>
        </p:nvSpPr>
        <p:spPr>
          <a:xfrm>
            <a:off x="1169908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" name="Shape 7"/>
          <p:cNvSpPr/>
          <p:nvPr/>
        </p:nvSpPr>
        <p:spPr>
          <a:xfrm>
            <a:off x="1338977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" name="Shape 8"/>
          <p:cNvSpPr/>
          <p:nvPr/>
        </p:nvSpPr>
        <p:spPr>
          <a:xfrm>
            <a:off x="1508046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1" name="Shape 9"/>
          <p:cNvSpPr/>
          <p:nvPr/>
        </p:nvSpPr>
        <p:spPr>
          <a:xfrm>
            <a:off x="1677114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2" name="Shape 10"/>
          <p:cNvSpPr/>
          <p:nvPr/>
        </p:nvSpPr>
        <p:spPr>
          <a:xfrm>
            <a:off x="1846183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3" name="Shape 11"/>
          <p:cNvSpPr/>
          <p:nvPr/>
        </p:nvSpPr>
        <p:spPr>
          <a:xfrm>
            <a:off x="2015252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4" name="Shape 12"/>
          <p:cNvSpPr/>
          <p:nvPr/>
        </p:nvSpPr>
        <p:spPr>
          <a:xfrm>
            <a:off x="493633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5" name="Shape 13"/>
          <p:cNvSpPr/>
          <p:nvPr/>
        </p:nvSpPr>
        <p:spPr>
          <a:xfrm>
            <a:off x="662702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6" name="Shape 14"/>
          <p:cNvSpPr/>
          <p:nvPr/>
        </p:nvSpPr>
        <p:spPr>
          <a:xfrm>
            <a:off x="831771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7" name="Shape 15"/>
          <p:cNvSpPr/>
          <p:nvPr/>
        </p:nvSpPr>
        <p:spPr>
          <a:xfrm>
            <a:off x="1000839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8" name="Shape 16"/>
          <p:cNvSpPr/>
          <p:nvPr/>
        </p:nvSpPr>
        <p:spPr>
          <a:xfrm>
            <a:off x="1169908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9" name="Shape 17"/>
          <p:cNvSpPr/>
          <p:nvPr/>
        </p:nvSpPr>
        <p:spPr>
          <a:xfrm>
            <a:off x="1338977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" name="Shape 18"/>
          <p:cNvSpPr/>
          <p:nvPr/>
        </p:nvSpPr>
        <p:spPr>
          <a:xfrm>
            <a:off x="1508046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1" name="Shape 19"/>
          <p:cNvSpPr/>
          <p:nvPr/>
        </p:nvSpPr>
        <p:spPr>
          <a:xfrm>
            <a:off x="1677114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2" name="Shape 20"/>
          <p:cNvSpPr/>
          <p:nvPr/>
        </p:nvSpPr>
        <p:spPr>
          <a:xfrm>
            <a:off x="1846183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3" name="Shape 21"/>
          <p:cNvSpPr/>
          <p:nvPr/>
        </p:nvSpPr>
        <p:spPr>
          <a:xfrm>
            <a:off x="2015252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4" name="Shape 22"/>
          <p:cNvSpPr/>
          <p:nvPr/>
        </p:nvSpPr>
        <p:spPr>
          <a:xfrm>
            <a:off x="493633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5" name="Shape 23"/>
          <p:cNvSpPr/>
          <p:nvPr/>
        </p:nvSpPr>
        <p:spPr>
          <a:xfrm>
            <a:off x="662702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6" name="Shape 24"/>
          <p:cNvSpPr/>
          <p:nvPr/>
        </p:nvSpPr>
        <p:spPr>
          <a:xfrm>
            <a:off x="831771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7" name="Shape 25"/>
          <p:cNvSpPr/>
          <p:nvPr/>
        </p:nvSpPr>
        <p:spPr>
          <a:xfrm>
            <a:off x="1000839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8" name="Shape 26"/>
          <p:cNvSpPr/>
          <p:nvPr/>
        </p:nvSpPr>
        <p:spPr>
          <a:xfrm>
            <a:off x="1169908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9" name="Shape 27"/>
          <p:cNvSpPr/>
          <p:nvPr/>
        </p:nvSpPr>
        <p:spPr>
          <a:xfrm>
            <a:off x="1338977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0" name="Shape 28"/>
          <p:cNvSpPr/>
          <p:nvPr/>
        </p:nvSpPr>
        <p:spPr>
          <a:xfrm>
            <a:off x="1508046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1" name="Shape 29"/>
          <p:cNvSpPr/>
          <p:nvPr/>
        </p:nvSpPr>
        <p:spPr>
          <a:xfrm>
            <a:off x="1677114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2" name="Shape 30"/>
          <p:cNvSpPr/>
          <p:nvPr/>
        </p:nvSpPr>
        <p:spPr>
          <a:xfrm>
            <a:off x="1846183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3" name="Shape 31"/>
          <p:cNvSpPr/>
          <p:nvPr/>
        </p:nvSpPr>
        <p:spPr>
          <a:xfrm>
            <a:off x="2015252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4" name="Shape 32"/>
          <p:cNvSpPr/>
          <p:nvPr/>
        </p:nvSpPr>
        <p:spPr>
          <a:xfrm>
            <a:off x="493633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5" name="Shape 33"/>
          <p:cNvSpPr/>
          <p:nvPr/>
        </p:nvSpPr>
        <p:spPr>
          <a:xfrm>
            <a:off x="662702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6" name="Shape 34"/>
          <p:cNvSpPr/>
          <p:nvPr/>
        </p:nvSpPr>
        <p:spPr>
          <a:xfrm>
            <a:off x="831771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7" name="Shape 35"/>
          <p:cNvSpPr/>
          <p:nvPr/>
        </p:nvSpPr>
        <p:spPr>
          <a:xfrm>
            <a:off x="1000839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8" name="Shape 36"/>
          <p:cNvSpPr/>
          <p:nvPr/>
        </p:nvSpPr>
        <p:spPr>
          <a:xfrm>
            <a:off x="1169908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39" name="Shape 37"/>
          <p:cNvSpPr/>
          <p:nvPr/>
        </p:nvSpPr>
        <p:spPr>
          <a:xfrm>
            <a:off x="1338977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0" name="Shape 38"/>
          <p:cNvSpPr/>
          <p:nvPr/>
        </p:nvSpPr>
        <p:spPr>
          <a:xfrm>
            <a:off x="1508046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1" name="Shape 39"/>
          <p:cNvSpPr/>
          <p:nvPr/>
        </p:nvSpPr>
        <p:spPr>
          <a:xfrm>
            <a:off x="1677114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2" name="Shape 40"/>
          <p:cNvSpPr/>
          <p:nvPr/>
        </p:nvSpPr>
        <p:spPr>
          <a:xfrm>
            <a:off x="1846183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3" name="Shape 41"/>
          <p:cNvSpPr/>
          <p:nvPr/>
        </p:nvSpPr>
        <p:spPr>
          <a:xfrm>
            <a:off x="2015252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4" name="Shape 42"/>
          <p:cNvSpPr/>
          <p:nvPr/>
        </p:nvSpPr>
        <p:spPr>
          <a:xfrm>
            <a:off x="493633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5" name="Shape 43"/>
          <p:cNvSpPr/>
          <p:nvPr/>
        </p:nvSpPr>
        <p:spPr>
          <a:xfrm>
            <a:off x="662702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6" name="Shape 44"/>
          <p:cNvSpPr/>
          <p:nvPr/>
        </p:nvSpPr>
        <p:spPr>
          <a:xfrm>
            <a:off x="831771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7" name="Shape 45"/>
          <p:cNvSpPr/>
          <p:nvPr/>
        </p:nvSpPr>
        <p:spPr>
          <a:xfrm>
            <a:off x="1000839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8" name="Shape 46"/>
          <p:cNvSpPr/>
          <p:nvPr/>
        </p:nvSpPr>
        <p:spPr>
          <a:xfrm>
            <a:off x="1169908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49" name="Shape 47"/>
          <p:cNvSpPr/>
          <p:nvPr/>
        </p:nvSpPr>
        <p:spPr>
          <a:xfrm>
            <a:off x="1338977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0" name="Shape 48"/>
          <p:cNvSpPr/>
          <p:nvPr/>
        </p:nvSpPr>
        <p:spPr>
          <a:xfrm>
            <a:off x="1508046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1" name="Shape 49"/>
          <p:cNvSpPr/>
          <p:nvPr/>
        </p:nvSpPr>
        <p:spPr>
          <a:xfrm>
            <a:off x="1677114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2" name="Shape 50"/>
          <p:cNvSpPr/>
          <p:nvPr/>
        </p:nvSpPr>
        <p:spPr>
          <a:xfrm>
            <a:off x="1846183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3" name="Shape 51"/>
          <p:cNvSpPr/>
          <p:nvPr/>
        </p:nvSpPr>
        <p:spPr>
          <a:xfrm>
            <a:off x="2015252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4" name="Shape 52"/>
          <p:cNvSpPr/>
          <p:nvPr/>
        </p:nvSpPr>
        <p:spPr>
          <a:xfrm>
            <a:off x="493633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5" name="Shape 53"/>
          <p:cNvSpPr/>
          <p:nvPr/>
        </p:nvSpPr>
        <p:spPr>
          <a:xfrm>
            <a:off x="662702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6" name="Shape 54"/>
          <p:cNvSpPr/>
          <p:nvPr/>
        </p:nvSpPr>
        <p:spPr>
          <a:xfrm>
            <a:off x="831771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7" name="Shape 55"/>
          <p:cNvSpPr/>
          <p:nvPr/>
        </p:nvSpPr>
        <p:spPr>
          <a:xfrm>
            <a:off x="1000839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8" name="Shape 56"/>
          <p:cNvSpPr/>
          <p:nvPr/>
        </p:nvSpPr>
        <p:spPr>
          <a:xfrm>
            <a:off x="1169908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59" name="Shape 57"/>
          <p:cNvSpPr/>
          <p:nvPr/>
        </p:nvSpPr>
        <p:spPr>
          <a:xfrm>
            <a:off x="1338977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0" name="Shape 58"/>
          <p:cNvSpPr/>
          <p:nvPr/>
        </p:nvSpPr>
        <p:spPr>
          <a:xfrm>
            <a:off x="1508046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1" name="Shape 59"/>
          <p:cNvSpPr/>
          <p:nvPr/>
        </p:nvSpPr>
        <p:spPr>
          <a:xfrm>
            <a:off x="1677114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2" name="Shape 60"/>
          <p:cNvSpPr/>
          <p:nvPr/>
        </p:nvSpPr>
        <p:spPr>
          <a:xfrm>
            <a:off x="1846183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3" name="Shape 61"/>
          <p:cNvSpPr/>
          <p:nvPr/>
        </p:nvSpPr>
        <p:spPr>
          <a:xfrm>
            <a:off x="2015252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4" name="Shape 62"/>
          <p:cNvSpPr/>
          <p:nvPr/>
        </p:nvSpPr>
        <p:spPr>
          <a:xfrm>
            <a:off x="493633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5" name="Shape 63"/>
          <p:cNvSpPr/>
          <p:nvPr/>
        </p:nvSpPr>
        <p:spPr>
          <a:xfrm>
            <a:off x="662702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6" name="Shape 64"/>
          <p:cNvSpPr/>
          <p:nvPr/>
        </p:nvSpPr>
        <p:spPr>
          <a:xfrm>
            <a:off x="831771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7" name="Shape 65"/>
          <p:cNvSpPr/>
          <p:nvPr/>
        </p:nvSpPr>
        <p:spPr>
          <a:xfrm>
            <a:off x="1000839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8" name="Shape 66"/>
          <p:cNvSpPr/>
          <p:nvPr/>
        </p:nvSpPr>
        <p:spPr>
          <a:xfrm>
            <a:off x="1169908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69" name="Shape 67"/>
          <p:cNvSpPr/>
          <p:nvPr/>
        </p:nvSpPr>
        <p:spPr>
          <a:xfrm>
            <a:off x="1338977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0" name="Shape 68"/>
          <p:cNvSpPr/>
          <p:nvPr/>
        </p:nvSpPr>
        <p:spPr>
          <a:xfrm>
            <a:off x="1508046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1" name="Shape 69"/>
          <p:cNvSpPr/>
          <p:nvPr/>
        </p:nvSpPr>
        <p:spPr>
          <a:xfrm>
            <a:off x="1677114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2" name="Shape 70"/>
          <p:cNvSpPr/>
          <p:nvPr/>
        </p:nvSpPr>
        <p:spPr>
          <a:xfrm>
            <a:off x="1846183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3" name="Shape 71"/>
          <p:cNvSpPr/>
          <p:nvPr/>
        </p:nvSpPr>
        <p:spPr>
          <a:xfrm>
            <a:off x="2015252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4" name="Shape 72"/>
          <p:cNvSpPr/>
          <p:nvPr/>
        </p:nvSpPr>
        <p:spPr>
          <a:xfrm>
            <a:off x="493633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5" name="Shape 73"/>
          <p:cNvSpPr/>
          <p:nvPr/>
        </p:nvSpPr>
        <p:spPr>
          <a:xfrm>
            <a:off x="662702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6" name="Shape 74"/>
          <p:cNvSpPr/>
          <p:nvPr/>
        </p:nvSpPr>
        <p:spPr>
          <a:xfrm>
            <a:off x="831771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7" name="Shape 75"/>
          <p:cNvSpPr/>
          <p:nvPr/>
        </p:nvSpPr>
        <p:spPr>
          <a:xfrm>
            <a:off x="1000839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8" name="Shape 76"/>
          <p:cNvSpPr/>
          <p:nvPr/>
        </p:nvSpPr>
        <p:spPr>
          <a:xfrm>
            <a:off x="1169908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79" name="Shape 77"/>
          <p:cNvSpPr/>
          <p:nvPr/>
        </p:nvSpPr>
        <p:spPr>
          <a:xfrm>
            <a:off x="1338977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0" name="Shape 78"/>
          <p:cNvSpPr/>
          <p:nvPr/>
        </p:nvSpPr>
        <p:spPr>
          <a:xfrm>
            <a:off x="1508046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1" name="Shape 79"/>
          <p:cNvSpPr/>
          <p:nvPr/>
        </p:nvSpPr>
        <p:spPr>
          <a:xfrm>
            <a:off x="1677114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2" name="Shape 80"/>
          <p:cNvSpPr/>
          <p:nvPr/>
        </p:nvSpPr>
        <p:spPr>
          <a:xfrm>
            <a:off x="1846183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3" name="Shape 81"/>
          <p:cNvSpPr/>
          <p:nvPr/>
        </p:nvSpPr>
        <p:spPr>
          <a:xfrm>
            <a:off x="2015252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4" name="Shape 82"/>
          <p:cNvSpPr/>
          <p:nvPr/>
        </p:nvSpPr>
        <p:spPr>
          <a:xfrm>
            <a:off x="493633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5" name="Shape 83"/>
          <p:cNvSpPr/>
          <p:nvPr/>
        </p:nvSpPr>
        <p:spPr>
          <a:xfrm>
            <a:off x="662702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6" name="Shape 84"/>
          <p:cNvSpPr/>
          <p:nvPr/>
        </p:nvSpPr>
        <p:spPr>
          <a:xfrm>
            <a:off x="831771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7" name="Shape 85"/>
          <p:cNvSpPr/>
          <p:nvPr/>
        </p:nvSpPr>
        <p:spPr>
          <a:xfrm>
            <a:off x="1000839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8" name="Shape 86"/>
          <p:cNvSpPr/>
          <p:nvPr/>
        </p:nvSpPr>
        <p:spPr>
          <a:xfrm>
            <a:off x="1169908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89" name="Shape 87"/>
          <p:cNvSpPr/>
          <p:nvPr/>
        </p:nvSpPr>
        <p:spPr>
          <a:xfrm>
            <a:off x="1338977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0" name="Shape 88"/>
          <p:cNvSpPr/>
          <p:nvPr/>
        </p:nvSpPr>
        <p:spPr>
          <a:xfrm>
            <a:off x="1508046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1" name="Shape 89"/>
          <p:cNvSpPr/>
          <p:nvPr/>
        </p:nvSpPr>
        <p:spPr>
          <a:xfrm>
            <a:off x="1677114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2" name="Shape 90"/>
          <p:cNvSpPr/>
          <p:nvPr/>
        </p:nvSpPr>
        <p:spPr>
          <a:xfrm>
            <a:off x="1846183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3" name="Shape 91"/>
          <p:cNvSpPr/>
          <p:nvPr/>
        </p:nvSpPr>
        <p:spPr>
          <a:xfrm>
            <a:off x="2015252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4" name="Shape 92"/>
          <p:cNvSpPr/>
          <p:nvPr/>
        </p:nvSpPr>
        <p:spPr>
          <a:xfrm>
            <a:off x="493633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5" name="Shape 93"/>
          <p:cNvSpPr/>
          <p:nvPr/>
        </p:nvSpPr>
        <p:spPr>
          <a:xfrm>
            <a:off x="662702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6" name="Shape 94"/>
          <p:cNvSpPr/>
          <p:nvPr/>
        </p:nvSpPr>
        <p:spPr>
          <a:xfrm>
            <a:off x="831771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7" name="Shape 95"/>
          <p:cNvSpPr/>
          <p:nvPr/>
        </p:nvSpPr>
        <p:spPr>
          <a:xfrm>
            <a:off x="1000839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8" name="Shape 96"/>
          <p:cNvSpPr/>
          <p:nvPr/>
        </p:nvSpPr>
        <p:spPr>
          <a:xfrm>
            <a:off x="1169908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99" name="Shape 97"/>
          <p:cNvSpPr/>
          <p:nvPr/>
        </p:nvSpPr>
        <p:spPr>
          <a:xfrm>
            <a:off x="1338977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0" name="Shape 98"/>
          <p:cNvSpPr/>
          <p:nvPr/>
        </p:nvSpPr>
        <p:spPr>
          <a:xfrm>
            <a:off x="1508046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1" name="Shape 99"/>
          <p:cNvSpPr/>
          <p:nvPr/>
        </p:nvSpPr>
        <p:spPr>
          <a:xfrm>
            <a:off x="1677114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2" name="Shape 100"/>
          <p:cNvSpPr/>
          <p:nvPr/>
        </p:nvSpPr>
        <p:spPr>
          <a:xfrm>
            <a:off x="1846183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3" name="Shape 101"/>
          <p:cNvSpPr/>
          <p:nvPr/>
        </p:nvSpPr>
        <p:spPr>
          <a:xfrm>
            <a:off x="2015252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04" name="Text 102"/>
          <p:cNvSpPr/>
          <p:nvPr/>
        </p:nvSpPr>
        <p:spPr>
          <a:xfrm>
            <a:off x="493633" y="3317915"/>
            <a:ext cx="1752243" cy="42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99.9%</a:t>
            </a:r>
            <a:endParaRPr lang="en-US" sz="3300" dirty="0"/>
          </a:p>
        </p:txBody>
      </p:sp>
      <p:sp>
        <p:nvSpPr>
          <p:cNvPr id="105" name="Text 103"/>
          <p:cNvSpPr/>
          <p:nvPr/>
        </p:nvSpPr>
        <p:spPr>
          <a:xfrm>
            <a:off x="493633" y="3952518"/>
            <a:ext cx="176307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Uptime Target</a:t>
            </a:r>
            <a:endParaRPr lang="en-US" sz="1350" dirty="0"/>
          </a:p>
        </p:txBody>
      </p:sp>
      <p:sp>
        <p:nvSpPr>
          <p:cNvPr id="106" name="Text 104"/>
          <p:cNvSpPr/>
          <p:nvPr/>
        </p:nvSpPr>
        <p:spPr>
          <a:xfrm>
            <a:off x="493633" y="4257437"/>
            <a:ext cx="673346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continuous availability for critical services.</a:t>
            </a:r>
            <a:endParaRPr lang="en-US" sz="1100" dirty="0"/>
          </a:p>
        </p:txBody>
      </p:sp>
      <p:sp>
        <p:nvSpPr>
          <p:cNvPr id="107" name="Shape 105"/>
          <p:cNvSpPr/>
          <p:nvPr/>
        </p:nvSpPr>
        <p:spPr>
          <a:xfrm>
            <a:off x="7403306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7572375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9" name="Shape 107"/>
          <p:cNvSpPr/>
          <p:nvPr/>
        </p:nvSpPr>
        <p:spPr>
          <a:xfrm>
            <a:off x="7741444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7910512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8079581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2" name="Shape 110"/>
          <p:cNvSpPr/>
          <p:nvPr/>
        </p:nvSpPr>
        <p:spPr>
          <a:xfrm>
            <a:off x="8248650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8417719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8586788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8755856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8924925" y="147911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7403306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8" name="Shape 116"/>
          <p:cNvSpPr/>
          <p:nvPr/>
        </p:nvSpPr>
        <p:spPr>
          <a:xfrm>
            <a:off x="7572375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9" name="Shape 117"/>
          <p:cNvSpPr/>
          <p:nvPr/>
        </p:nvSpPr>
        <p:spPr>
          <a:xfrm>
            <a:off x="7741444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0" name="Shape 118"/>
          <p:cNvSpPr/>
          <p:nvPr/>
        </p:nvSpPr>
        <p:spPr>
          <a:xfrm>
            <a:off x="7910512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1" name="Shape 119"/>
          <p:cNvSpPr/>
          <p:nvPr/>
        </p:nvSpPr>
        <p:spPr>
          <a:xfrm>
            <a:off x="8079581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2" name="Shape 120"/>
          <p:cNvSpPr/>
          <p:nvPr/>
        </p:nvSpPr>
        <p:spPr>
          <a:xfrm>
            <a:off x="8248650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3" name="Shape 121"/>
          <p:cNvSpPr/>
          <p:nvPr/>
        </p:nvSpPr>
        <p:spPr>
          <a:xfrm>
            <a:off x="8417719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4" name="Shape 122"/>
          <p:cNvSpPr/>
          <p:nvPr/>
        </p:nvSpPr>
        <p:spPr>
          <a:xfrm>
            <a:off x="8586788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5" name="Shape 123"/>
          <p:cNvSpPr/>
          <p:nvPr/>
        </p:nvSpPr>
        <p:spPr>
          <a:xfrm>
            <a:off x="8755856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6" name="Shape 124"/>
          <p:cNvSpPr/>
          <p:nvPr/>
        </p:nvSpPr>
        <p:spPr>
          <a:xfrm>
            <a:off x="8924925" y="164818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7" name="Shape 125"/>
          <p:cNvSpPr/>
          <p:nvPr/>
        </p:nvSpPr>
        <p:spPr>
          <a:xfrm>
            <a:off x="7403306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8" name="Shape 126"/>
          <p:cNvSpPr/>
          <p:nvPr/>
        </p:nvSpPr>
        <p:spPr>
          <a:xfrm>
            <a:off x="7572375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9" name="Shape 127"/>
          <p:cNvSpPr/>
          <p:nvPr/>
        </p:nvSpPr>
        <p:spPr>
          <a:xfrm>
            <a:off x="7741444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0" name="Shape 128"/>
          <p:cNvSpPr/>
          <p:nvPr/>
        </p:nvSpPr>
        <p:spPr>
          <a:xfrm>
            <a:off x="7910512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1" name="Shape 129"/>
          <p:cNvSpPr/>
          <p:nvPr/>
        </p:nvSpPr>
        <p:spPr>
          <a:xfrm>
            <a:off x="8079581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2" name="Shape 130"/>
          <p:cNvSpPr/>
          <p:nvPr/>
        </p:nvSpPr>
        <p:spPr>
          <a:xfrm>
            <a:off x="8248650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3" name="Shape 131"/>
          <p:cNvSpPr/>
          <p:nvPr/>
        </p:nvSpPr>
        <p:spPr>
          <a:xfrm>
            <a:off x="8417719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4" name="Shape 132"/>
          <p:cNvSpPr/>
          <p:nvPr/>
        </p:nvSpPr>
        <p:spPr>
          <a:xfrm>
            <a:off x="8586788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5" name="Shape 133"/>
          <p:cNvSpPr/>
          <p:nvPr/>
        </p:nvSpPr>
        <p:spPr>
          <a:xfrm>
            <a:off x="8755856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6" name="Shape 134"/>
          <p:cNvSpPr/>
          <p:nvPr/>
        </p:nvSpPr>
        <p:spPr>
          <a:xfrm>
            <a:off x="8924925" y="181725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7" name="Shape 135"/>
          <p:cNvSpPr/>
          <p:nvPr/>
        </p:nvSpPr>
        <p:spPr>
          <a:xfrm>
            <a:off x="7403306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8" name="Shape 136"/>
          <p:cNvSpPr/>
          <p:nvPr/>
        </p:nvSpPr>
        <p:spPr>
          <a:xfrm>
            <a:off x="7572375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9" name="Shape 137"/>
          <p:cNvSpPr/>
          <p:nvPr/>
        </p:nvSpPr>
        <p:spPr>
          <a:xfrm>
            <a:off x="7741444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0" name="Shape 138"/>
          <p:cNvSpPr/>
          <p:nvPr/>
        </p:nvSpPr>
        <p:spPr>
          <a:xfrm>
            <a:off x="7910512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1" name="Shape 139"/>
          <p:cNvSpPr/>
          <p:nvPr/>
        </p:nvSpPr>
        <p:spPr>
          <a:xfrm>
            <a:off x="8079581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2" name="Shape 140"/>
          <p:cNvSpPr/>
          <p:nvPr/>
        </p:nvSpPr>
        <p:spPr>
          <a:xfrm>
            <a:off x="8248650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3" name="Shape 141"/>
          <p:cNvSpPr/>
          <p:nvPr/>
        </p:nvSpPr>
        <p:spPr>
          <a:xfrm>
            <a:off x="8417719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4" name="Shape 142"/>
          <p:cNvSpPr/>
          <p:nvPr/>
        </p:nvSpPr>
        <p:spPr>
          <a:xfrm>
            <a:off x="8586788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5" name="Shape 143"/>
          <p:cNvSpPr/>
          <p:nvPr/>
        </p:nvSpPr>
        <p:spPr>
          <a:xfrm>
            <a:off x="8755856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6" name="Shape 144"/>
          <p:cNvSpPr/>
          <p:nvPr/>
        </p:nvSpPr>
        <p:spPr>
          <a:xfrm>
            <a:off x="8924925" y="198632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7" name="Shape 145"/>
          <p:cNvSpPr/>
          <p:nvPr/>
        </p:nvSpPr>
        <p:spPr>
          <a:xfrm>
            <a:off x="7403306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8" name="Shape 146"/>
          <p:cNvSpPr/>
          <p:nvPr/>
        </p:nvSpPr>
        <p:spPr>
          <a:xfrm>
            <a:off x="7572375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9" name="Shape 147"/>
          <p:cNvSpPr/>
          <p:nvPr/>
        </p:nvSpPr>
        <p:spPr>
          <a:xfrm>
            <a:off x="7741444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0" name="Shape 148"/>
          <p:cNvSpPr/>
          <p:nvPr/>
        </p:nvSpPr>
        <p:spPr>
          <a:xfrm>
            <a:off x="7910512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1" name="Shape 149"/>
          <p:cNvSpPr/>
          <p:nvPr/>
        </p:nvSpPr>
        <p:spPr>
          <a:xfrm>
            <a:off x="8079581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2" name="Shape 150"/>
          <p:cNvSpPr/>
          <p:nvPr/>
        </p:nvSpPr>
        <p:spPr>
          <a:xfrm>
            <a:off x="8248650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3" name="Shape 151"/>
          <p:cNvSpPr/>
          <p:nvPr/>
        </p:nvSpPr>
        <p:spPr>
          <a:xfrm>
            <a:off x="8417719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4" name="Shape 152"/>
          <p:cNvSpPr/>
          <p:nvPr/>
        </p:nvSpPr>
        <p:spPr>
          <a:xfrm>
            <a:off x="8586788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5" name="Shape 153"/>
          <p:cNvSpPr/>
          <p:nvPr/>
        </p:nvSpPr>
        <p:spPr>
          <a:xfrm>
            <a:off x="8755856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6" name="Shape 154"/>
          <p:cNvSpPr/>
          <p:nvPr/>
        </p:nvSpPr>
        <p:spPr>
          <a:xfrm>
            <a:off x="8924925" y="215538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7" name="Shape 155"/>
          <p:cNvSpPr/>
          <p:nvPr/>
        </p:nvSpPr>
        <p:spPr>
          <a:xfrm>
            <a:off x="7403306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8" name="Shape 156"/>
          <p:cNvSpPr/>
          <p:nvPr/>
        </p:nvSpPr>
        <p:spPr>
          <a:xfrm>
            <a:off x="7572375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9" name="Shape 157"/>
          <p:cNvSpPr/>
          <p:nvPr/>
        </p:nvSpPr>
        <p:spPr>
          <a:xfrm>
            <a:off x="7741444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0" name="Shape 158"/>
          <p:cNvSpPr/>
          <p:nvPr/>
        </p:nvSpPr>
        <p:spPr>
          <a:xfrm>
            <a:off x="7910512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1" name="Shape 159"/>
          <p:cNvSpPr/>
          <p:nvPr/>
        </p:nvSpPr>
        <p:spPr>
          <a:xfrm>
            <a:off x="8079581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2" name="Shape 160"/>
          <p:cNvSpPr/>
          <p:nvPr/>
        </p:nvSpPr>
        <p:spPr>
          <a:xfrm>
            <a:off x="8248650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3" name="Shape 161"/>
          <p:cNvSpPr/>
          <p:nvPr/>
        </p:nvSpPr>
        <p:spPr>
          <a:xfrm>
            <a:off x="8417719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4" name="Shape 162"/>
          <p:cNvSpPr/>
          <p:nvPr/>
        </p:nvSpPr>
        <p:spPr>
          <a:xfrm>
            <a:off x="8586788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5" name="Shape 163"/>
          <p:cNvSpPr/>
          <p:nvPr/>
        </p:nvSpPr>
        <p:spPr>
          <a:xfrm>
            <a:off x="8755856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6" name="Shape 164"/>
          <p:cNvSpPr/>
          <p:nvPr/>
        </p:nvSpPr>
        <p:spPr>
          <a:xfrm>
            <a:off x="8924925" y="232445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7" name="Shape 165"/>
          <p:cNvSpPr/>
          <p:nvPr/>
        </p:nvSpPr>
        <p:spPr>
          <a:xfrm>
            <a:off x="7403306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8" name="Shape 166"/>
          <p:cNvSpPr/>
          <p:nvPr/>
        </p:nvSpPr>
        <p:spPr>
          <a:xfrm>
            <a:off x="7572375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9" name="Shape 167"/>
          <p:cNvSpPr/>
          <p:nvPr/>
        </p:nvSpPr>
        <p:spPr>
          <a:xfrm>
            <a:off x="7741444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0" name="Shape 168"/>
          <p:cNvSpPr/>
          <p:nvPr/>
        </p:nvSpPr>
        <p:spPr>
          <a:xfrm>
            <a:off x="7910512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1" name="Shape 169"/>
          <p:cNvSpPr/>
          <p:nvPr/>
        </p:nvSpPr>
        <p:spPr>
          <a:xfrm>
            <a:off x="8079581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2" name="Shape 170"/>
          <p:cNvSpPr/>
          <p:nvPr/>
        </p:nvSpPr>
        <p:spPr>
          <a:xfrm>
            <a:off x="8248650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3" name="Shape 171"/>
          <p:cNvSpPr/>
          <p:nvPr/>
        </p:nvSpPr>
        <p:spPr>
          <a:xfrm>
            <a:off x="8417719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4" name="Shape 172"/>
          <p:cNvSpPr/>
          <p:nvPr/>
        </p:nvSpPr>
        <p:spPr>
          <a:xfrm>
            <a:off x="8586788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5" name="Shape 173"/>
          <p:cNvSpPr/>
          <p:nvPr/>
        </p:nvSpPr>
        <p:spPr>
          <a:xfrm>
            <a:off x="8755856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6" name="Shape 174"/>
          <p:cNvSpPr/>
          <p:nvPr/>
        </p:nvSpPr>
        <p:spPr>
          <a:xfrm>
            <a:off x="8924925" y="249352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7" name="Shape 175"/>
          <p:cNvSpPr/>
          <p:nvPr/>
        </p:nvSpPr>
        <p:spPr>
          <a:xfrm>
            <a:off x="7403306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8" name="Shape 176"/>
          <p:cNvSpPr/>
          <p:nvPr/>
        </p:nvSpPr>
        <p:spPr>
          <a:xfrm>
            <a:off x="7572375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9" name="Shape 177"/>
          <p:cNvSpPr/>
          <p:nvPr/>
        </p:nvSpPr>
        <p:spPr>
          <a:xfrm>
            <a:off x="7741444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0" name="Shape 178"/>
          <p:cNvSpPr/>
          <p:nvPr/>
        </p:nvSpPr>
        <p:spPr>
          <a:xfrm>
            <a:off x="7910512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1" name="Shape 179"/>
          <p:cNvSpPr/>
          <p:nvPr/>
        </p:nvSpPr>
        <p:spPr>
          <a:xfrm>
            <a:off x="8079581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2" name="Shape 180"/>
          <p:cNvSpPr/>
          <p:nvPr/>
        </p:nvSpPr>
        <p:spPr>
          <a:xfrm>
            <a:off x="8248650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3" name="Shape 181"/>
          <p:cNvSpPr/>
          <p:nvPr/>
        </p:nvSpPr>
        <p:spPr>
          <a:xfrm>
            <a:off x="8417719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4" name="Shape 182"/>
          <p:cNvSpPr/>
          <p:nvPr/>
        </p:nvSpPr>
        <p:spPr>
          <a:xfrm>
            <a:off x="8586788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5" name="Shape 183"/>
          <p:cNvSpPr/>
          <p:nvPr/>
        </p:nvSpPr>
        <p:spPr>
          <a:xfrm>
            <a:off x="8755856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6" name="Shape 184"/>
          <p:cNvSpPr/>
          <p:nvPr/>
        </p:nvSpPr>
        <p:spPr>
          <a:xfrm>
            <a:off x="8924925" y="266259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7" name="Shape 185"/>
          <p:cNvSpPr/>
          <p:nvPr/>
        </p:nvSpPr>
        <p:spPr>
          <a:xfrm>
            <a:off x="7403306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8" name="Shape 186"/>
          <p:cNvSpPr/>
          <p:nvPr/>
        </p:nvSpPr>
        <p:spPr>
          <a:xfrm>
            <a:off x="7572375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9" name="Shape 187"/>
          <p:cNvSpPr/>
          <p:nvPr/>
        </p:nvSpPr>
        <p:spPr>
          <a:xfrm>
            <a:off x="7741444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0" name="Shape 188"/>
          <p:cNvSpPr/>
          <p:nvPr/>
        </p:nvSpPr>
        <p:spPr>
          <a:xfrm>
            <a:off x="7910512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1" name="Shape 189"/>
          <p:cNvSpPr/>
          <p:nvPr/>
        </p:nvSpPr>
        <p:spPr>
          <a:xfrm>
            <a:off x="8079581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2" name="Shape 190"/>
          <p:cNvSpPr/>
          <p:nvPr/>
        </p:nvSpPr>
        <p:spPr>
          <a:xfrm>
            <a:off x="8248650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3" name="Shape 191"/>
          <p:cNvSpPr/>
          <p:nvPr/>
        </p:nvSpPr>
        <p:spPr>
          <a:xfrm>
            <a:off x="8417719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4" name="Shape 192"/>
          <p:cNvSpPr/>
          <p:nvPr/>
        </p:nvSpPr>
        <p:spPr>
          <a:xfrm>
            <a:off x="8586788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5" name="Shape 193"/>
          <p:cNvSpPr/>
          <p:nvPr/>
        </p:nvSpPr>
        <p:spPr>
          <a:xfrm>
            <a:off x="8755856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6" name="Shape 194"/>
          <p:cNvSpPr/>
          <p:nvPr/>
        </p:nvSpPr>
        <p:spPr>
          <a:xfrm>
            <a:off x="8924925" y="283166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7" name="Shape 195"/>
          <p:cNvSpPr/>
          <p:nvPr/>
        </p:nvSpPr>
        <p:spPr>
          <a:xfrm>
            <a:off x="7403306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98" name="Shape 196"/>
          <p:cNvSpPr/>
          <p:nvPr/>
        </p:nvSpPr>
        <p:spPr>
          <a:xfrm>
            <a:off x="7572375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199" name="Shape 197"/>
          <p:cNvSpPr/>
          <p:nvPr/>
        </p:nvSpPr>
        <p:spPr>
          <a:xfrm>
            <a:off x="7741444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0" name="Shape 198"/>
          <p:cNvSpPr/>
          <p:nvPr/>
        </p:nvSpPr>
        <p:spPr>
          <a:xfrm>
            <a:off x="7910512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1" name="Shape 199"/>
          <p:cNvSpPr/>
          <p:nvPr/>
        </p:nvSpPr>
        <p:spPr>
          <a:xfrm>
            <a:off x="8079581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2" name="Shape 200"/>
          <p:cNvSpPr/>
          <p:nvPr/>
        </p:nvSpPr>
        <p:spPr>
          <a:xfrm>
            <a:off x="8248650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3" name="Shape 201"/>
          <p:cNvSpPr/>
          <p:nvPr/>
        </p:nvSpPr>
        <p:spPr>
          <a:xfrm>
            <a:off x="8417719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4" name="Shape 202"/>
          <p:cNvSpPr/>
          <p:nvPr/>
        </p:nvSpPr>
        <p:spPr>
          <a:xfrm>
            <a:off x="8586788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5" name="Shape 203"/>
          <p:cNvSpPr/>
          <p:nvPr/>
        </p:nvSpPr>
        <p:spPr>
          <a:xfrm>
            <a:off x="8755856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6" name="Shape 204"/>
          <p:cNvSpPr/>
          <p:nvPr/>
        </p:nvSpPr>
        <p:spPr>
          <a:xfrm>
            <a:off x="8924925" y="300073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26A688"/>
          </a:solidFill>
          <a:ln/>
        </p:spPr>
      </p:sp>
      <p:sp>
        <p:nvSpPr>
          <p:cNvPr id="207" name="Text 205"/>
          <p:cNvSpPr/>
          <p:nvPr/>
        </p:nvSpPr>
        <p:spPr>
          <a:xfrm>
            <a:off x="7403306" y="3317915"/>
            <a:ext cx="1241703" cy="42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10K+</a:t>
            </a:r>
            <a:endParaRPr lang="en-US" sz="3300" dirty="0"/>
          </a:p>
        </p:txBody>
      </p:sp>
      <p:sp>
        <p:nvSpPr>
          <p:cNvPr id="208" name="Text 206"/>
          <p:cNvSpPr/>
          <p:nvPr/>
        </p:nvSpPr>
        <p:spPr>
          <a:xfrm>
            <a:off x="7403306" y="3952518"/>
            <a:ext cx="196274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Concurrent Users</a:t>
            </a:r>
            <a:endParaRPr lang="en-US" sz="1350" dirty="0"/>
          </a:p>
        </p:txBody>
      </p:sp>
      <p:sp>
        <p:nvSpPr>
          <p:cNvPr id="209" name="Text 207"/>
          <p:cNvSpPr/>
          <p:nvPr/>
        </p:nvSpPr>
        <p:spPr>
          <a:xfrm>
            <a:off x="7403306" y="4257437"/>
            <a:ext cx="673346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to support high volumes of simultaneous interactions.</a:t>
            </a:r>
            <a:endParaRPr lang="en-US" sz="1100" dirty="0"/>
          </a:p>
        </p:txBody>
      </p:sp>
      <p:sp>
        <p:nvSpPr>
          <p:cNvPr id="210" name="Shape 208"/>
          <p:cNvSpPr/>
          <p:nvPr/>
        </p:nvSpPr>
        <p:spPr>
          <a:xfrm>
            <a:off x="493633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1" name="Shape 209"/>
          <p:cNvSpPr/>
          <p:nvPr/>
        </p:nvSpPr>
        <p:spPr>
          <a:xfrm>
            <a:off x="662702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2" name="Shape 210"/>
          <p:cNvSpPr/>
          <p:nvPr/>
        </p:nvSpPr>
        <p:spPr>
          <a:xfrm>
            <a:off x="831771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3" name="Shape 211"/>
          <p:cNvSpPr/>
          <p:nvPr/>
        </p:nvSpPr>
        <p:spPr>
          <a:xfrm>
            <a:off x="1000839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4" name="Shape 212"/>
          <p:cNvSpPr/>
          <p:nvPr/>
        </p:nvSpPr>
        <p:spPr>
          <a:xfrm>
            <a:off x="1169908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5" name="Shape 213"/>
          <p:cNvSpPr/>
          <p:nvPr/>
        </p:nvSpPr>
        <p:spPr>
          <a:xfrm>
            <a:off x="1338977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6" name="Shape 214"/>
          <p:cNvSpPr/>
          <p:nvPr/>
        </p:nvSpPr>
        <p:spPr>
          <a:xfrm>
            <a:off x="1508046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7" name="Shape 215"/>
          <p:cNvSpPr/>
          <p:nvPr/>
        </p:nvSpPr>
        <p:spPr>
          <a:xfrm>
            <a:off x="1677114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8" name="Shape 216"/>
          <p:cNvSpPr/>
          <p:nvPr/>
        </p:nvSpPr>
        <p:spPr>
          <a:xfrm>
            <a:off x="1846183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9" name="Shape 217"/>
          <p:cNvSpPr/>
          <p:nvPr/>
        </p:nvSpPr>
        <p:spPr>
          <a:xfrm>
            <a:off x="2015252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0" name="Shape 218"/>
          <p:cNvSpPr/>
          <p:nvPr/>
        </p:nvSpPr>
        <p:spPr>
          <a:xfrm>
            <a:off x="493633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1" name="Shape 219"/>
          <p:cNvSpPr/>
          <p:nvPr/>
        </p:nvSpPr>
        <p:spPr>
          <a:xfrm>
            <a:off x="662702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2" name="Shape 220"/>
          <p:cNvSpPr/>
          <p:nvPr/>
        </p:nvSpPr>
        <p:spPr>
          <a:xfrm>
            <a:off x="831771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3" name="Shape 221"/>
          <p:cNvSpPr/>
          <p:nvPr/>
        </p:nvSpPr>
        <p:spPr>
          <a:xfrm>
            <a:off x="1000839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4" name="Shape 222"/>
          <p:cNvSpPr/>
          <p:nvPr/>
        </p:nvSpPr>
        <p:spPr>
          <a:xfrm>
            <a:off x="1169908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5" name="Shape 223"/>
          <p:cNvSpPr/>
          <p:nvPr/>
        </p:nvSpPr>
        <p:spPr>
          <a:xfrm>
            <a:off x="1338977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6" name="Shape 224"/>
          <p:cNvSpPr/>
          <p:nvPr/>
        </p:nvSpPr>
        <p:spPr>
          <a:xfrm>
            <a:off x="1508046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7" name="Shape 225"/>
          <p:cNvSpPr/>
          <p:nvPr/>
        </p:nvSpPr>
        <p:spPr>
          <a:xfrm>
            <a:off x="1677114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8" name="Shape 226"/>
          <p:cNvSpPr/>
          <p:nvPr/>
        </p:nvSpPr>
        <p:spPr>
          <a:xfrm>
            <a:off x="1846183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9" name="Shape 227"/>
          <p:cNvSpPr/>
          <p:nvPr/>
        </p:nvSpPr>
        <p:spPr>
          <a:xfrm>
            <a:off x="2015252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0" name="Shape 228"/>
          <p:cNvSpPr/>
          <p:nvPr/>
        </p:nvSpPr>
        <p:spPr>
          <a:xfrm>
            <a:off x="493633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1" name="Shape 229"/>
          <p:cNvSpPr/>
          <p:nvPr/>
        </p:nvSpPr>
        <p:spPr>
          <a:xfrm>
            <a:off x="662702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2" name="Shape 230"/>
          <p:cNvSpPr/>
          <p:nvPr/>
        </p:nvSpPr>
        <p:spPr>
          <a:xfrm>
            <a:off x="831771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3" name="Shape 231"/>
          <p:cNvSpPr/>
          <p:nvPr/>
        </p:nvSpPr>
        <p:spPr>
          <a:xfrm>
            <a:off x="1000839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4" name="Shape 232"/>
          <p:cNvSpPr/>
          <p:nvPr/>
        </p:nvSpPr>
        <p:spPr>
          <a:xfrm>
            <a:off x="1169908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5" name="Shape 233"/>
          <p:cNvSpPr/>
          <p:nvPr/>
        </p:nvSpPr>
        <p:spPr>
          <a:xfrm>
            <a:off x="1338977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6" name="Shape 234"/>
          <p:cNvSpPr/>
          <p:nvPr/>
        </p:nvSpPr>
        <p:spPr>
          <a:xfrm>
            <a:off x="1508046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7" name="Shape 235"/>
          <p:cNvSpPr/>
          <p:nvPr/>
        </p:nvSpPr>
        <p:spPr>
          <a:xfrm>
            <a:off x="1677114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8" name="Shape 236"/>
          <p:cNvSpPr/>
          <p:nvPr/>
        </p:nvSpPr>
        <p:spPr>
          <a:xfrm>
            <a:off x="1846183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9" name="Shape 237"/>
          <p:cNvSpPr/>
          <p:nvPr/>
        </p:nvSpPr>
        <p:spPr>
          <a:xfrm>
            <a:off x="2015252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0" name="Shape 238"/>
          <p:cNvSpPr/>
          <p:nvPr/>
        </p:nvSpPr>
        <p:spPr>
          <a:xfrm>
            <a:off x="493633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1" name="Shape 239"/>
          <p:cNvSpPr/>
          <p:nvPr/>
        </p:nvSpPr>
        <p:spPr>
          <a:xfrm>
            <a:off x="662702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2" name="Shape 240"/>
          <p:cNvSpPr/>
          <p:nvPr/>
        </p:nvSpPr>
        <p:spPr>
          <a:xfrm>
            <a:off x="831771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3" name="Shape 241"/>
          <p:cNvSpPr/>
          <p:nvPr/>
        </p:nvSpPr>
        <p:spPr>
          <a:xfrm>
            <a:off x="1000839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4" name="Shape 242"/>
          <p:cNvSpPr/>
          <p:nvPr/>
        </p:nvSpPr>
        <p:spPr>
          <a:xfrm>
            <a:off x="1169908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5" name="Shape 243"/>
          <p:cNvSpPr/>
          <p:nvPr/>
        </p:nvSpPr>
        <p:spPr>
          <a:xfrm>
            <a:off x="1338977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6" name="Shape 244"/>
          <p:cNvSpPr/>
          <p:nvPr/>
        </p:nvSpPr>
        <p:spPr>
          <a:xfrm>
            <a:off x="1508046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7" name="Shape 245"/>
          <p:cNvSpPr/>
          <p:nvPr/>
        </p:nvSpPr>
        <p:spPr>
          <a:xfrm>
            <a:off x="1677114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8" name="Shape 246"/>
          <p:cNvSpPr/>
          <p:nvPr/>
        </p:nvSpPr>
        <p:spPr>
          <a:xfrm>
            <a:off x="1846183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9" name="Shape 247"/>
          <p:cNvSpPr/>
          <p:nvPr/>
        </p:nvSpPr>
        <p:spPr>
          <a:xfrm>
            <a:off x="2015252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0" name="Shape 248"/>
          <p:cNvSpPr/>
          <p:nvPr/>
        </p:nvSpPr>
        <p:spPr>
          <a:xfrm>
            <a:off x="493633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1" name="Shape 249"/>
          <p:cNvSpPr/>
          <p:nvPr/>
        </p:nvSpPr>
        <p:spPr>
          <a:xfrm>
            <a:off x="662702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2" name="Shape 250"/>
          <p:cNvSpPr/>
          <p:nvPr/>
        </p:nvSpPr>
        <p:spPr>
          <a:xfrm>
            <a:off x="831771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3" name="Shape 251"/>
          <p:cNvSpPr/>
          <p:nvPr/>
        </p:nvSpPr>
        <p:spPr>
          <a:xfrm>
            <a:off x="1000839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4" name="Shape 252"/>
          <p:cNvSpPr/>
          <p:nvPr/>
        </p:nvSpPr>
        <p:spPr>
          <a:xfrm>
            <a:off x="1169908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5" name="Shape 253"/>
          <p:cNvSpPr/>
          <p:nvPr/>
        </p:nvSpPr>
        <p:spPr>
          <a:xfrm>
            <a:off x="1338977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6" name="Shape 254"/>
          <p:cNvSpPr/>
          <p:nvPr/>
        </p:nvSpPr>
        <p:spPr>
          <a:xfrm>
            <a:off x="1508046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7" name="Shape 255"/>
          <p:cNvSpPr/>
          <p:nvPr/>
        </p:nvSpPr>
        <p:spPr>
          <a:xfrm>
            <a:off x="1677114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8" name="Shape 256"/>
          <p:cNvSpPr/>
          <p:nvPr/>
        </p:nvSpPr>
        <p:spPr>
          <a:xfrm>
            <a:off x="1846183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59" name="Shape 257"/>
          <p:cNvSpPr/>
          <p:nvPr/>
        </p:nvSpPr>
        <p:spPr>
          <a:xfrm>
            <a:off x="2015252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0" name="Shape 258"/>
          <p:cNvSpPr/>
          <p:nvPr/>
        </p:nvSpPr>
        <p:spPr>
          <a:xfrm>
            <a:off x="493633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1" name="Shape 259"/>
          <p:cNvSpPr/>
          <p:nvPr/>
        </p:nvSpPr>
        <p:spPr>
          <a:xfrm>
            <a:off x="662702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2" name="Shape 260"/>
          <p:cNvSpPr/>
          <p:nvPr/>
        </p:nvSpPr>
        <p:spPr>
          <a:xfrm>
            <a:off x="831771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3" name="Shape 261"/>
          <p:cNvSpPr/>
          <p:nvPr/>
        </p:nvSpPr>
        <p:spPr>
          <a:xfrm>
            <a:off x="1000839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4" name="Shape 262"/>
          <p:cNvSpPr/>
          <p:nvPr/>
        </p:nvSpPr>
        <p:spPr>
          <a:xfrm>
            <a:off x="1169908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5" name="Shape 263"/>
          <p:cNvSpPr/>
          <p:nvPr/>
        </p:nvSpPr>
        <p:spPr>
          <a:xfrm>
            <a:off x="1338977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6" name="Shape 264"/>
          <p:cNvSpPr/>
          <p:nvPr/>
        </p:nvSpPr>
        <p:spPr>
          <a:xfrm>
            <a:off x="1508046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7" name="Shape 265"/>
          <p:cNvSpPr/>
          <p:nvPr/>
        </p:nvSpPr>
        <p:spPr>
          <a:xfrm>
            <a:off x="1677114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8" name="Shape 266"/>
          <p:cNvSpPr/>
          <p:nvPr/>
        </p:nvSpPr>
        <p:spPr>
          <a:xfrm>
            <a:off x="1846183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9" name="Shape 267"/>
          <p:cNvSpPr/>
          <p:nvPr/>
        </p:nvSpPr>
        <p:spPr>
          <a:xfrm>
            <a:off x="2015252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0" name="Shape 268"/>
          <p:cNvSpPr/>
          <p:nvPr/>
        </p:nvSpPr>
        <p:spPr>
          <a:xfrm>
            <a:off x="493633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1" name="Shape 269"/>
          <p:cNvSpPr/>
          <p:nvPr/>
        </p:nvSpPr>
        <p:spPr>
          <a:xfrm>
            <a:off x="662702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2" name="Shape 270"/>
          <p:cNvSpPr/>
          <p:nvPr/>
        </p:nvSpPr>
        <p:spPr>
          <a:xfrm>
            <a:off x="831771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3" name="Shape 271"/>
          <p:cNvSpPr/>
          <p:nvPr/>
        </p:nvSpPr>
        <p:spPr>
          <a:xfrm>
            <a:off x="1000839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4" name="Shape 272"/>
          <p:cNvSpPr/>
          <p:nvPr/>
        </p:nvSpPr>
        <p:spPr>
          <a:xfrm>
            <a:off x="1169908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5" name="Shape 273"/>
          <p:cNvSpPr/>
          <p:nvPr/>
        </p:nvSpPr>
        <p:spPr>
          <a:xfrm>
            <a:off x="1338977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6" name="Shape 274"/>
          <p:cNvSpPr/>
          <p:nvPr/>
        </p:nvSpPr>
        <p:spPr>
          <a:xfrm>
            <a:off x="1508046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7" name="Shape 275"/>
          <p:cNvSpPr/>
          <p:nvPr/>
        </p:nvSpPr>
        <p:spPr>
          <a:xfrm>
            <a:off x="1677114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8" name="Shape 276"/>
          <p:cNvSpPr/>
          <p:nvPr/>
        </p:nvSpPr>
        <p:spPr>
          <a:xfrm>
            <a:off x="1846183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9" name="Shape 277"/>
          <p:cNvSpPr/>
          <p:nvPr/>
        </p:nvSpPr>
        <p:spPr>
          <a:xfrm>
            <a:off x="2015252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0" name="Shape 278"/>
          <p:cNvSpPr/>
          <p:nvPr/>
        </p:nvSpPr>
        <p:spPr>
          <a:xfrm>
            <a:off x="493633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1" name="Shape 279"/>
          <p:cNvSpPr/>
          <p:nvPr/>
        </p:nvSpPr>
        <p:spPr>
          <a:xfrm>
            <a:off x="662702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2" name="Shape 280"/>
          <p:cNvSpPr/>
          <p:nvPr/>
        </p:nvSpPr>
        <p:spPr>
          <a:xfrm>
            <a:off x="831771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3" name="Shape 281"/>
          <p:cNvSpPr/>
          <p:nvPr/>
        </p:nvSpPr>
        <p:spPr>
          <a:xfrm>
            <a:off x="1000839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4" name="Shape 282"/>
          <p:cNvSpPr/>
          <p:nvPr/>
        </p:nvSpPr>
        <p:spPr>
          <a:xfrm>
            <a:off x="1169908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5" name="Shape 283"/>
          <p:cNvSpPr/>
          <p:nvPr/>
        </p:nvSpPr>
        <p:spPr>
          <a:xfrm>
            <a:off x="1338977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6" name="Shape 284"/>
          <p:cNvSpPr/>
          <p:nvPr/>
        </p:nvSpPr>
        <p:spPr>
          <a:xfrm>
            <a:off x="1508046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7" name="Shape 285"/>
          <p:cNvSpPr/>
          <p:nvPr/>
        </p:nvSpPr>
        <p:spPr>
          <a:xfrm>
            <a:off x="1677114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8" name="Shape 286"/>
          <p:cNvSpPr/>
          <p:nvPr/>
        </p:nvSpPr>
        <p:spPr>
          <a:xfrm>
            <a:off x="1846183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9" name="Shape 287"/>
          <p:cNvSpPr/>
          <p:nvPr/>
        </p:nvSpPr>
        <p:spPr>
          <a:xfrm>
            <a:off x="2015252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0" name="Shape 288"/>
          <p:cNvSpPr/>
          <p:nvPr/>
        </p:nvSpPr>
        <p:spPr>
          <a:xfrm>
            <a:off x="493633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1" name="Shape 289"/>
          <p:cNvSpPr/>
          <p:nvPr/>
        </p:nvSpPr>
        <p:spPr>
          <a:xfrm>
            <a:off x="662702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2" name="Shape 290"/>
          <p:cNvSpPr/>
          <p:nvPr/>
        </p:nvSpPr>
        <p:spPr>
          <a:xfrm>
            <a:off x="831771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3" name="Shape 291"/>
          <p:cNvSpPr/>
          <p:nvPr/>
        </p:nvSpPr>
        <p:spPr>
          <a:xfrm>
            <a:off x="1000839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4" name="Shape 292"/>
          <p:cNvSpPr/>
          <p:nvPr/>
        </p:nvSpPr>
        <p:spPr>
          <a:xfrm>
            <a:off x="1169908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5" name="Shape 293"/>
          <p:cNvSpPr/>
          <p:nvPr/>
        </p:nvSpPr>
        <p:spPr>
          <a:xfrm>
            <a:off x="1338977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6" name="Shape 294"/>
          <p:cNvSpPr/>
          <p:nvPr/>
        </p:nvSpPr>
        <p:spPr>
          <a:xfrm>
            <a:off x="1508046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7" name="Shape 295"/>
          <p:cNvSpPr/>
          <p:nvPr/>
        </p:nvSpPr>
        <p:spPr>
          <a:xfrm>
            <a:off x="1677114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8" name="Shape 296"/>
          <p:cNvSpPr/>
          <p:nvPr/>
        </p:nvSpPr>
        <p:spPr>
          <a:xfrm>
            <a:off x="1846183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9" name="Shape 297"/>
          <p:cNvSpPr/>
          <p:nvPr/>
        </p:nvSpPr>
        <p:spPr>
          <a:xfrm>
            <a:off x="2015252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0" name="Shape 298"/>
          <p:cNvSpPr/>
          <p:nvPr/>
        </p:nvSpPr>
        <p:spPr>
          <a:xfrm>
            <a:off x="493633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1" name="Shape 299"/>
          <p:cNvSpPr/>
          <p:nvPr/>
        </p:nvSpPr>
        <p:spPr>
          <a:xfrm>
            <a:off x="662702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2" name="Shape 300"/>
          <p:cNvSpPr/>
          <p:nvPr/>
        </p:nvSpPr>
        <p:spPr>
          <a:xfrm>
            <a:off x="831771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3" name="Shape 301"/>
          <p:cNvSpPr/>
          <p:nvPr/>
        </p:nvSpPr>
        <p:spPr>
          <a:xfrm>
            <a:off x="1000839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4" name="Shape 302"/>
          <p:cNvSpPr/>
          <p:nvPr/>
        </p:nvSpPr>
        <p:spPr>
          <a:xfrm>
            <a:off x="1169908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5" name="Shape 303"/>
          <p:cNvSpPr/>
          <p:nvPr/>
        </p:nvSpPr>
        <p:spPr>
          <a:xfrm>
            <a:off x="1338977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6" name="Shape 304"/>
          <p:cNvSpPr/>
          <p:nvPr/>
        </p:nvSpPr>
        <p:spPr>
          <a:xfrm>
            <a:off x="1508046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7" name="Shape 305"/>
          <p:cNvSpPr/>
          <p:nvPr/>
        </p:nvSpPr>
        <p:spPr>
          <a:xfrm>
            <a:off x="1677114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8" name="Shape 306"/>
          <p:cNvSpPr/>
          <p:nvPr/>
        </p:nvSpPr>
        <p:spPr>
          <a:xfrm>
            <a:off x="1846183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09" name="Shape 307"/>
          <p:cNvSpPr/>
          <p:nvPr/>
        </p:nvSpPr>
        <p:spPr>
          <a:xfrm>
            <a:off x="2015252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0" name="Text 308"/>
          <p:cNvSpPr/>
          <p:nvPr/>
        </p:nvSpPr>
        <p:spPr>
          <a:xfrm>
            <a:off x="493633" y="6674525"/>
            <a:ext cx="2250162" cy="42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Modular</a:t>
            </a:r>
            <a:endParaRPr lang="en-US" sz="3300" dirty="0"/>
          </a:p>
        </p:txBody>
      </p:sp>
      <p:sp>
        <p:nvSpPr>
          <p:cNvPr id="311" name="Text 309"/>
          <p:cNvSpPr/>
          <p:nvPr/>
        </p:nvSpPr>
        <p:spPr>
          <a:xfrm>
            <a:off x="493633" y="7309128"/>
            <a:ext cx="176307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Architecture</a:t>
            </a:r>
            <a:endParaRPr lang="en-US" sz="1350" dirty="0"/>
          </a:p>
        </p:txBody>
      </p:sp>
      <p:sp>
        <p:nvSpPr>
          <p:cNvPr id="312" name="Text 310"/>
          <p:cNvSpPr/>
          <p:nvPr/>
        </p:nvSpPr>
        <p:spPr>
          <a:xfrm>
            <a:off x="493633" y="7614047"/>
            <a:ext cx="673346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independent scaling of components to meet specific load demands.</a:t>
            </a:r>
            <a:endParaRPr lang="en-US" sz="1100" dirty="0"/>
          </a:p>
        </p:txBody>
      </p:sp>
      <p:sp>
        <p:nvSpPr>
          <p:cNvPr id="313" name="Shape 311"/>
          <p:cNvSpPr/>
          <p:nvPr/>
        </p:nvSpPr>
        <p:spPr>
          <a:xfrm>
            <a:off x="7403306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4" name="Shape 312"/>
          <p:cNvSpPr/>
          <p:nvPr/>
        </p:nvSpPr>
        <p:spPr>
          <a:xfrm>
            <a:off x="7572375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5" name="Shape 313"/>
          <p:cNvSpPr/>
          <p:nvPr/>
        </p:nvSpPr>
        <p:spPr>
          <a:xfrm>
            <a:off x="7741444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6" name="Shape 314"/>
          <p:cNvSpPr/>
          <p:nvPr/>
        </p:nvSpPr>
        <p:spPr>
          <a:xfrm>
            <a:off x="7910512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7" name="Shape 315"/>
          <p:cNvSpPr/>
          <p:nvPr/>
        </p:nvSpPr>
        <p:spPr>
          <a:xfrm>
            <a:off x="8079581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8" name="Shape 316"/>
          <p:cNvSpPr/>
          <p:nvPr/>
        </p:nvSpPr>
        <p:spPr>
          <a:xfrm>
            <a:off x="8248650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9" name="Shape 317"/>
          <p:cNvSpPr/>
          <p:nvPr/>
        </p:nvSpPr>
        <p:spPr>
          <a:xfrm>
            <a:off x="8417719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0" name="Shape 318"/>
          <p:cNvSpPr/>
          <p:nvPr/>
        </p:nvSpPr>
        <p:spPr>
          <a:xfrm>
            <a:off x="8586788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1" name="Shape 319"/>
          <p:cNvSpPr/>
          <p:nvPr/>
        </p:nvSpPr>
        <p:spPr>
          <a:xfrm>
            <a:off x="8755856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2" name="Shape 320"/>
          <p:cNvSpPr/>
          <p:nvPr/>
        </p:nvSpPr>
        <p:spPr>
          <a:xfrm>
            <a:off x="8924925" y="483572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3" name="Shape 321"/>
          <p:cNvSpPr/>
          <p:nvPr/>
        </p:nvSpPr>
        <p:spPr>
          <a:xfrm>
            <a:off x="7403306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4" name="Shape 322"/>
          <p:cNvSpPr/>
          <p:nvPr/>
        </p:nvSpPr>
        <p:spPr>
          <a:xfrm>
            <a:off x="7572375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5" name="Shape 323"/>
          <p:cNvSpPr/>
          <p:nvPr/>
        </p:nvSpPr>
        <p:spPr>
          <a:xfrm>
            <a:off x="7741444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6" name="Shape 324"/>
          <p:cNvSpPr/>
          <p:nvPr/>
        </p:nvSpPr>
        <p:spPr>
          <a:xfrm>
            <a:off x="7910512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7" name="Shape 325"/>
          <p:cNvSpPr/>
          <p:nvPr/>
        </p:nvSpPr>
        <p:spPr>
          <a:xfrm>
            <a:off x="8079581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8" name="Shape 326"/>
          <p:cNvSpPr/>
          <p:nvPr/>
        </p:nvSpPr>
        <p:spPr>
          <a:xfrm>
            <a:off x="8248650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9" name="Shape 327"/>
          <p:cNvSpPr/>
          <p:nvPr/>
        </p:nvSpPr>
        <p:spPr>
          <a:xfrm>
            <a:off x="8417719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0" name="Shape 328"/>
          <p:cNvSpPr/>
          <p:nvPr/>
        </p:nvSpPr>
        <p:spPr>
          <a:xfrm>
            <a:off x="8586788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1" name="Shape 329"/>
          <p:cNvSpPr/>
          <p:nvPr/>
        </p:nvSpPr>
        <p:spPr>
          <a:xfrm>
            <a:off x="8755856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2" name="Shape 330"/>
          <p:cNvSpPr/>
          <p:nvPr/>
        </p:nvSpPr>
        <p:spPr>
          <a:xfrm>
            <a:off x="8924925" y="500479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3" name="Shape 331"/>
          <p:cNvSpPr/>
          <p:nvPr/>
        </p:nvSpPr>
        <p:spPr>
          <a:xfrm>
            <a:off x="7403306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4" name="Shape 332"/>
          <p:cNvSpPr/>
          <p:nvPr/>
        </p:nvSpPr>
        <p:spPr>
          <a:xfrm>
            <a:off x="7572375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5" name="Shape 333"/>
          <p:cNvSpPr/>
          <p:nvPr/>
        </p:nvSpPr>
        <p:spPr>
          <a:xfrm>
            <a:off x="7741444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6" name="Shape 334"/>
          <p:cNvSpPr/>
          <p:nvPr/>
        </p:nvSpPr>
        <p:spPr>
          <a:xfrm>
            <a:off x="7910512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7" name="Shape 335"/>
          <p:cNvSpPr/>
          <p:nvPr/>
        </p:nvSpPr>
        <p:spPr>
          <a:xfrm>
            <a:off x="8079581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8" name="Shape 336"/>
          <p:cNvSpPr/>
          <p:nvPr/>
        </p:nvSpPr>
        <p:spPr>
          <a:xfrm>
            <a:off x="8248650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39" name="Shape 337"/>
          <p:cNvSpPr/>
          <p:nvPr/>
        </p:nvSpPr>
        <p:spPr>
          <a:xfrm>
            <a:off x="8417719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0" name="Shape 338"/>
          <p:cNvSpPr/>
          <p:nvPr/>
        </p:nvSpPr>
        <p:spPr>
          <a:xfrm>
            <a:off x="8586788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1" name="Shape 339"/>
          <p:cNvSpPr/>
          <p:nvPr/>
        </p:nvSpPr>
        <p:spPr>
          <a:xfrm>
            <a:off x="8755856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2" name="Shape 340"/>
          <p:cNvSpPr/>
          <p:nvPr/>
        </p:nvSpPr>
        <p:spPr>
          <a:xfrm>
            <a:off x="8924925" y="5173861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3" name="Shape 341"/>
          <p:cNvSpPr/>
          <p:nvPr/>
        </p:nvSpPr>
        <p:spPr>
          <a:xfrm>
            <a:off x="7403306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4" name="Shape 342"/>
          <p:cNvSpPr/>
          <p:nvPr/>
        </p:nvSpPr>
        <p:spPr>
          <a:xfrm>
            <a:off x="7572375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5" name="Shape 343"/>
          <p:cNvSpPr/>
          <p:nvPr/>
        </p:nvSpPr>
        <p:spPr>
          <a:xfrm>
            <a:off x="7741444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6" name="Shape 344"/>
          <p:cNvSpPr/>
          <p:nvPr/>
        </p:nvSpPr>
        <p:spPr>
          <a:xfrm>
            <a:off x="7910512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7" name="Shape 345"/>
          <p:cNvSpPr/>
          <p:nvPr/>
        </p:nvSpPr>
        <p:spPr>
          <a:xfrm>
            <a:off x="8079581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8" name="Shape 346"/>
          <p:cNvSpPr/>
          <p:nvPr/>
        </p:nvSpPr>
        <p:spPr>
          <a:xfrm>
            <a:off x="8248650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9" name="Shape 347"/>
          <p:cNvSpPr/>
          <p:nvPr/>
        </p:nvSpPr>
        <p:spPr>
          <a:xfrm>
            <a:off x="8417719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0" name="Shape 348"/>
          <p:cNvSpPr/>
          <p:nvPr/>
        </p:nvSpPr>
        <p:spPr>
          <a:xfrm>
            <a:off x="8586788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1" name="Shape 349"/>
          <p:cNvSpPr/>
          <p:nvPr/>
        </p:nvSpPr>
        <p:spPr>
          <a:xfrm>
            <a:off x="8755856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2" name="Shape 350"/>
          <p:cNvSpPr/>
          <p:nvPr/>
        </p:nvSpPr>
        <p:spPr>
          <a:xfrm>
            <a:off x="8924925" y="5342930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3" name="Shape 351"/>
          <p:cNvSpPr/>
          <p:nvPr/>
        </p:nvSpPr>
        <p:spPr>
          <a:xfrm>
            <a:off x="7403306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4" name="Shape 352"/>
          <p:cNvSpPr/>
          <p:nvPr/>
        </p:nvSpPr>
        <p:spPr>
          <a:xfrm>
            <a:off x="7572375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5" name="Shape 353"/>
          <p:cNvSpPr/>
          <p:nvPr/>
        </p:nvSpPr>
        <p:spPr>
          <a:xfrm>
            <a:off x="7741444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6" name="Shape 354"/>
          <p:cNvSpPr/>
          <p:nvPr/>
        </p:nvSpPr>
        <p:spPr>
          <a:xfrm>
            <a:off x="7910512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7" name="Shape 355"/>
          <p:cNvSpPr/>
          <p:nvPr/>
        </p:nvSpPr>
        <p:spPr>
          <a:xfrm>
            <a:off x="8079581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8" name="Shape 356"/>
          <p:cNvSpPr/>
          <p:nvPr/>
        </p:nvSpPr>
        <p:spPr>
          <a:xfrm>
            <a:off x="8248650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59" name="Shape 357"/>
          <p:cNvSpPr/>
          <p:nvPr/>
        </p:nvSpPr>
        <p:spPr>
          <a:xfrm>
            <a:off x="8417719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0" name="Shape 358"/>
          <p:cNvSpPr/>
          <p:nvPr/>
        </p:nvSpPr>
        <p:spPr>
          <a:xfrm>
            <a:off x="8586788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1" name="Shape 359"/>
          <p:cNvSpPr/>
          <p:nvPr/>
        </p:nvSpPr>
        <p:spPr>
          <a:xfrm>
            <a:off x="8755856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2" name="Shape 360"/>
          <p:cNvSpPr/>
          <p:nvPr/>
        </p:nvSpPr>
        <p:spPr>
          <a:xfrm>
            <a:off x="8924925" y="5511998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3" name="Shape 361"/>
          <p:cNvSpPr/>
          <p:nvPr/>
        </p:nvSpPr>
        <p:spPr>
          <a:xfrm>
            <a:off x="7403306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4" name="Shape 362"/>
          <p:cNvSpPr/>
          <p:nvPr/>
        </p:nvSpPr>
        <p:spPr>
          <a:xfrm>
            <a:off x="7572375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5" name="Shape 363"/>
          <p:cNvSpPr/>
          <p:nvPr/>
        </p:nvSpPr>
        <p:spPr>
          <a:xfrm>
            <a:off x="7741444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6" name="Shape 364"/>
          <p:cNvSpPr/>
          <p:nvPr/>
        </p:nvSpPr>
        <p:spPr>
          <a:xfrm>
            <a:off x="7910512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7" name="Shape 365"/>
          <p:cNvSpPr/>
          <p:nvPr/>
        </p:nvSpPr>
        <p:spPr>
          <a:xfrm>
            <a:off x="8079581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8" name="Shape 366"/>
          <p:cNvSpPr/>
          <p:nvPr/>
        </p:nvSpPr>
        <p:spPr>
          <a:xfrm>
            <a:off x="8248650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9" name="Shape 367"/>
          <p:cNvSpPr/>
          <p:nvPr/>
        </p:nvSpPr>
        <p:spPr>
          <a:xfrm>
            <a:off x="8417719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0" name="Shape 368"/>
          <p:cNvSpPr/>
          <p:nvPr/>
        </p:nvSpPr>
        <p:spPr>
          <a:xfrm>
            <a:off x="8586788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1" name="Shape 369"/>
          <p:cNvSpPr/>
          <p:nvPr/>
        </p:nvSpPr>
        <p:spPr>
          <a:xfrm>
            <a:off x="8755856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2" name="Shape 370"/>
          <p:cNvSpPr/>
          <p:nvPr/>
        </p:nvSpPr>
        <p:spPr>
          <a:xfrm>
            <a:off x="8924925" y="5681067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3" name="Shape 371"/>
          <p:cNvSpPr/>
          <p:nvPr/>
        </p:nvSpPr>
        <p:spPr>
          <a:xfrm>
            <a:off x="7403306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4" name="Shape 372"/>
          <p:cNvSpPr/>
          <p:nvPr/>
        </p:nvSpPr>
        <p:spPr>
          <a:xfrm>
            <a:off x="7572375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5" name="Shape 373"/>
          <p:cNvSpPr/>
          <p:nvPr/>
        </p:nvSpPr>
        <p:spPr>
          <a:xfrm>
            <a:off x="7741444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6" name="Shape 374"/>
          <p:cNvSpPr/>
          <p:nvPr/>
        </p:nvSpPr>
        <p:spPr>
          <a:xfrm>
            <a:off x="7910512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7" name="Shape 375"/>
          <p:cNvSpPr/>
          <p:nvPr/>
        </p:nvSpPr>
        <p:spPr>
          <a:xfrm>
            <a:off x="8079581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8" name="Shape 376"/>
          <p:cNvSpPr/>
          <p:nvPr/>
        </p:nvSpPr>
        <p:spPr>
          <a:xfrm>
            <a:off x="8248650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79" name="Shape 377"/>
          <p:cNvSpPr/>
          <p:nvPr/>
        </p:nvSpPr>
        <p:spPr>
          <a:xfrm>
            <a:off x="8417719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0" name="Shape 378"/>
          <p:cNvSpPr/>
          <p:nvPr/>
        </p:nvSpPr>
        <p:spPr>
          <a:xfrm>
            <a:off x="8586788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1" name="Shape 379"/>
          <p:cNvSpPr/>
          <p:nvPr/>
        </p:nvSpPr>
        <p:spPr>
          <a:xfrm>
            <a:off x="8755856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2" name="Shape 380"/>
          <p:cNvSpPr/>
          <p:nvPr/>
        </p:nvSpPr>
        <p:spPr>
          <a:xfrm>
            <a:off x="8924925" y="5850136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3" name="Shape 381"/>
          <p:cNvSpPr/>
          <p:nvPr/>
        </p:nvSpPr>
        <p:spPr>
          <a:xfrm>
            <a:off x="7403306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4" name="Shape 382"/>
          <p:cNvSpPr/>
          <p:nvPr/>
        </p:nvSpPr>
        <p:spPr>
          <a:xfrm>
            <a:off x="7572375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5" name="Shape 383"/>
          <p:cNvSpPr/>
          <p:nvPr/>
        </p:nvSpPr>
        <p:spPr>
          <a:xfrm>
            <a:off x="7741444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6" name="Shape 384"/>
          <p:cNvSpPr/>
          <p:nvPr/>
        </p:nvSpPr>
        <p:spPr>
          <a:xfrm>
            <a:off x="7910512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7" name="Shape 385"/>
          <p:cNvSpPr/>
          <p:nvPr/>
        </p:nvSpPr>
        <p:spPr>
          <a:xfrm>
            <a:off x="8079581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8" name="Shape 386"/>
          <p:cNvSpPr/>
          <p:nvPr/>
        </p:nvSpPr>
        <p:spPr>
          <a:xfrm>
            <a:off x="8248650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89" name="Shape 387"/>
          <p:cNvSpPr/>
          <p:nvPr/>
        </p:nvSpPr>
        <p:spPr>
          <a:xfrm>
            <a:off x="8417719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0" name="Shape 388"/>
          <p:cNvSpPr/>
          <p:nvPr/>
        </p:nvSpPr>
        <p:spPr>
          <a:xfrm>
            <a:off x="8586788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1" name="Shape 389"/>
          <p:cNvSpPr/>
          <p:nvPr/>
        </p:nvSpPr>
        <p:spPr>
          <a:xfrm>
            <a:off x="8755856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2" name="Shape 390"/>
          <p:cNvSpPr/>
          <p:nvPr/>
        </p:nvSpPr>
        <p:spPr>
          <a:xfrm>
            <a:off x="8924925" y="6019205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3" name="Shape 391"/>
          <p:cNvSpPr/>
          <p:nvPr/>
        </p:nvSpPr>
        <p:spPr>
          <a:xfrm>
            <a:off x="7403306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4" name="Shape 392"/>
          <p:cNvSpPr/>
          <p:nvPr/>
        </p:nvSpPr>
        <p:spPr>
          <a:xfrm>
            <a:off x="7572375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5" name="Shape 393"/>
          <p:cNvSpPr/>
          <p:nvPr/>
        </p:nvSpPr>
        <p:spPr>
          <a:xfrm>
            <a:off x="7741444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6" name="Shape 394"/>
          <p:cNvSpPr/>
          <p:nvPr/>
        </p:nvSpPr>
        <p:spPr>
          <a:xfrm>
            <a:off x="7910512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7" name="Shape 395"/>
          <p:cNvSpPr/>
          <p:nvPr/>
        </p:nvSpPr>
        <p:spPr>
          <a:xfrm>
            <a:off x="8079581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8" name="Shape 396"/>
          <p:cNvSpPr/>
          <p:nvPr/>
        </p:nvSpPr>
        <p:spPr>
          <a:xfrm>
            <a:off x="8248650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99" name="Shape 397"/>
          <p:cNvSpPr/>
          <p:nvPr/>
        </p:nvSpPr>
        <p:spPr>
          <a:xfrm>
            <a:off x="8417719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0" name="Shape 398"/>
          <p:cNvSpPr/>
          <p:nvPr/>
        </p:nvSpPr>
        <p:spPr>
          <a:xfrm>
            <a:off x="8586788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1" name="Shape 399"/>
          <p:cNvSpPr/>
          <p:nvPr/>
        </p:nvSpPr>
        <p:spPr>
          <a:xfrm>
            <a:off x="8755856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2" name="Shape 400"/>
          <p:cNvSpPr/>
          <p:nvPr/>
        </p:nvSpPr>
        <p:spPr>
          <a:xfrm>
            <a:off x="8924925" y="6188273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3" name="Shape 401"/>
          <p:cNvSpPr/>
          <p:nvPr/>
        </p:nvSpPr>
        <p:spPr>
          <a:xfrm>
            <a:off x="7403306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4" name="Shape 402"/>
          <p:cNvSpPr/>
          <p:nvPr/>
        </p:nvSpPr>
        <p:spPr>
          <a:xfrm>
            <a:off x="7572375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5" name="Shape 403"/>
          <p:cNvSpPr/>
          <p:nvPr/>
        </p:nvSpPr>
        <p:spPr>
          <a:xfrm>
            <a:off x="7741444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6" name="Shape 404"/>
          <p:cNvSpPr/>
          <p:nvPr/>
        </p:nvSpPr>
        <p:spPr>
          <a:xfrm>
            <a:off x="7910512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7" name="Shape 405"/>
          <p:cNvSpPr/>
          <p:nvPr/>
        </p:nvSpPr>
        <p:spPr>
          <a:xfrm>
            <a:off x="8079581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8" name="Shape 406"/>
          <p:cNvSpPr/>
          <p:nvPr/>
        </p:nvSpPr>
        <p:spPr>
          <a:xfrm>
            <a:off x="8248650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09" name="Shape 407"/>
          <p:cNvSpPr/>
          <p:nvPr/>
        </p:nvSpPr>
        <p:spPr>
          <a:xfrm>
            <a:off x="8417719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10" name="Shape 408"/>
          <p:cNvSpPr/>
          <p:nvPr/>
        </p:nvSpPr>
        <p:spPr>
          <a:xfrm>
            <a:off x="8586788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11" name="Shape 409"/>
          <p:cNvSpPr/>
          <p:nvPr/>
        </p:nvSpPr>
        <p:spPr>
          <a:xfrm>
            <a:off x="8755856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12" name="Shape 410"/>
          <p:cNvSpPr/>
          <p:nvPr/>
        </p:nvSpPr>
        <p:spPr>
          <a:xfrm>
            <a:off x="8924925" y="6357342"/>
            <a:ext cx="140970" cy="140970"/>
          </a:xfrm>
          <a:prstGeom prst="roundRect">
            <a:avLst>
              <a:gd name="adj" fmla="val 3243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13" name="Text 411"/>
          <p:cNvSpPr/>
          <p:nvPr/>
        </p:nvSpPr>
        <p:spPr>
          <a:xfrm>
            <a:off x="7403306" y="6674525"/>
            <a:ext cx="2730222" cy="42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Optimized</a:t>
            </a:r>
            <a:endParaRPr lang="en-US" sz="3300" dirty="0"/>
          </a:p>
        </p:txBody>
      </p:sp>
      <p:sp>
        <p:nvSpPr>
          <p:cNvPr id="414" name="Text 412"/>
          <p:cNvSpPr/>
          <p:nvPr/>
        </p:nvSpPr>
        <p:spPr>
          <a:xfrm>
            <a:off x="7403306" y="7309128"/>
            <a:ext cx="176307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Databases</a:t>
            </a:r>
            <a:endParaRPr lang="en-US" sz="1350" dirty="0"/>
          </a:p>
        </p:txBody>
      </p:sp>
      <p:sp>
        <p:nvSpPr>
          <p:cNvPr id="415" name="Text 413"/>
          <p:cNvSpPr/>
          <p:nvPr/>
        </p:nvSpPr>
        <p:spPr>
          <a:xfrm>
            <a:off x="7403306" y="7614047"/>
            <a:ext cx="673346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RLS contributes to efficient query execution.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2025-09-15T03:54:16Z</dcterms:created>
  <dcterms:modified xsi:type="dcterms:W3CDTF">2025-09-15T03:54:16Z</dcterms:modified>
</cp:coreProperties>
</file>